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6292F2-D15E-4A5D-AA41-6B098A4F68A3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EC6EDF-E1B4-4A4C-966D-5C9D223ED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51683"/>
            <a:ext cx="8280920" cy="1656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«Знатоки дорожных Правил»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3672408" cy="374441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Картинки по запросу пдд картинки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4176464" cy="4176464"/>
          </a:xfrm>
          <a:prstGeom prst="rect">
            <a:avLst/>
          </a:prstGeom>
          <a:noFill/>
        </p:spPr>
      </p:pic>
      <p:pic>
        <p:nvPicPr>
          <p:cNvPr id="11268" name="Picture 4" descr="Картинки по запросу пдд картинки для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04864"/>
            <a:ext cx="3439294" cy="4029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</a:t>
            </a:r>
            <a:br>
              <a:rPr lang="ru-RU" b="1" dirty="0" smtClean="0"/>
            </a:br>
            <a:r>
              <a:rPr lang="ru-RU" b="1" dirty="0" smtClean="0"/>
              <a:t>Вопрос  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84482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Продолжи</a:t>
            </a:r>
            <a:r>
              <a:rPr lang="ru-RU" sz="3200" b="1" dirty="0"/>
              <a:t>: «Тише едешь — …»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1960" y="3645024"/>
            <a:ext cx="4104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альше будешь</a:t>
            </a:r>
            <a:endParaRPr lang="ru-RU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7092280" y="55892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тур</a:t>
            </a:r>
            <a:br>
              <a:rPr lang="ru-RU" b="1" dirty="0" smtClean="0"/>
            </a:br>
            <a:r>
              <a:rPr lang="ru-RU" b="1" dirty="0" smtClean="0"/>
              <a:t>Вопрос  1</a:t>
            </a:r>
            <a:endParaRPr lang="ru-RU" dirty="0"/>
          </a:p>
        </p:txBody>
      </p:sp>
      <p:pic>
        <p:nvPicPr>
          <p:cNvPr id="1027" name="Picture 3" descr="Картинки по запросу дорожный знак зачеркнутая пешеходная дорожка на зна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1905000" cy="190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2204864"/>
            <a:ext cx="4896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Что обозначает этот дорожный знак?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4293096"/>
            <a:ext cx="4968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(велосипедная дорожка)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7092280" y="57332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тур</a:t>
            </a:r>
            <a:br>
              <a:rPr lang="ru-RU" b="1" dirty="0" smtClean="0"/>
            </a:br>
            <a:r>
              <a:rPr lang="ru-RU" b="1" dirty="0" smtClean="0"/>
              <a:t>Вопрос  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7671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/>
              <a:t>Какое значение имеет знак, на котором написано – «стоп»?</a:t>
            </a:r>
            <a:endParaRPr lang="ru-RU" sz="3200" b="1" dirty="0"/>
          </a:p>
        </p:txBody>
      </p:sp>
      <p:pic>
        <p:nvPicPr>
          <p:cNvPr id="24580" name="Picture 4" descr="Картинки по запросу дорожный знак сто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1800200" cy="1800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3429000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(водитель обязан остановиться в этом месте, дальнейшее движение запрещено)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380312" y="566124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тур</a:t>
            </a:r>
            <a:br>
              <a:rPr lang="ru-RU" b="1" dirty="0" smtClean="0"/>
            </a:br>
            <a:r>
              <a:rPr lang="ru-RU" b="1" dirty="0" smtClean="0"/>
              <a:t>Вопрос  3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/>
              <a:t>Что означает выставленный в лобовом окне автобуса знак, на котором изображены бегущие дети?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861048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(автобус перевозит детей – осторожно)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5602" name="Picture 2" descr="Знак «Осторожно, дети!» на автобус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501008"/>
            <a:ext cx="1728192" cy="1728193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524328" y="58772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тур</a:t>
            </a:r>
            <a:br>
              <a:rPr lang="ru-RU" b="1" dirty="0" smtClean="0"/>
            </a:br>
            <a:r>
              <a:rPr lang="ru-RU" b="1" dirty="0" smtClean="0"/>
              <a:t>Вопрос  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988840"/>
            <a:ext cx="7488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Каких дорожных знаков не существует: запрещающих, регулирующих, предупреждающих, предписывающих? 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4221088"/>
            <a:ext cx="280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(регулирующих)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7668344" y="580526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7" y="404663"/>
          <a:ext cx="756084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baseline="0" dirty="0" smtClean="0"/>
                        <a:t>1 тур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2" action="ppaction://hlinksldjump"/>
                        </a:rPr>
                        <a:t>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/>
                        <a:t> </a:t>
                      </a:r>
                      <a:r>
                        <a:rPr lang="ru-RU" sz="4000" b="1" dirty="0" smtClean="0">
                          <a:hlinkClick r:id="rId3" action="ppaction://hlinksldjump"/>
                        </a:rPr>
                        <a:t>2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4" action="ppaction://hlinksldjump"/>
                        </a:rPr>
                        <a:t>3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5" action="ppaction://hlinksldjump"/>
                        </a:rPr>
                        <a:t>4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/>
                        <a:t>2 тур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6" action="ppaction://hlinksldjump"/>
                        </a:rPr>
                        <a:t>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/>
                        <a:t> </a:t>
                      </a:r>
                      <a:r>
                        <a:rPr lang="ru-RU" sz="4000" b="1" dirty="0" smtClean="0">
                          <a:hlinkClick r:id="rId7" action="ppaction://hlinksldjump"/>
                        </a:rPr>
                        <a:t>2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8" action="ppaction://hlinksldjump"/>
                        </a:rPr>
                        <a:t>3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9" action="ppaction://hlinksldjump"/>
                        </a:rPr>
                        <a:t>4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/>
                        <a:t> 3тур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10" action="ppaction://hlinksldjump"/>
                        </a:rPr>
                        <a:t> 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11" action="ppaction://hlinksldjump"/>
                        </a:rPr>
                        <a:t>2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12" action="ppaction://hlinksldjump"/>
                        </a:rPr>
                        <a:t>3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13" action="ppaction://hlinksldjump"/>
                        </a:rPr>
                        <a:t>4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 тур</a:t>
            </a:r>
            <a:br>
              <a:rPr lang="ru-RU" b="1" dirty="0" smtClean="0"/>
            </a:br>
            <a:r>
              <a:rPr lang="ru-RU" b="1" dirty="0" smtClean="0"/>
              <a:t>Вопрос  1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4249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На какой </a:t>
            </a:r>
            <a:r>
              <a:rPr lang="ru-RU" sz="3200" b="1" dirty="0" smtClean="0"/>
              <a:t>сигнал </a:t>
            </a:r>
            <a:r>
              <a:rPr lang="ru-RU" sz="3200" b="1" dirty="0"/>
              <a:t>светофора пешеходы должны переходить улицу</a:t>
            </a:r>
            <a:r>
              <a:rPr lang="ru-RU" sz="3200" b="1" dirty="0" smtClean="0"/>
              <a:t>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725144"/>
            <a:ext cx="242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(на зеленый)</a:t>
            </a:r>
          </a:p>
        </p:txBody>
      </p:sp>
      <p:pic>
        <p:nvPicPr>
          <p:cNvPr id="7" name="Рисунок 6" descr="pdd viktorin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8960"/>
            <a:ext cx="17907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740352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 тур</a:t>
            </a:r>
            <a:br>
              <a:rPr lang="ru-RU" b="1" dirty="0" smtClean="0"/>
            </a:br>
            <a:r>
              <a:rPr lang="ru-RU" b="1" dirty="0" smtClean="0"/>
              <a:t>Вопрос  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/>
              <a:t>Могут ли машины двигаться с места, если горит желтый?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3356993"/>
            <a:ext cx="540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Нет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, желтый цвет светофора означает всего лишь необходимость приготовиться к движению, но не само движение)</a:t>
            </a:r>
          </a:p>
        </p:txBody>
      </p:sp>
      <p:sp>
        <p:nvSpPr>
          <p:cNvPr id="14" name="Стрелка влево 13">
            <a:hlinkClick r:id="rId2" action="ppaction://hlinksldjump"/>
          </p:cNvPr>
          <p:cNvSpPr/>
          <p:nvPr/>
        </p:nvSpPr>
        <p:spPr>
          <a:xfrm>
            <a:off x="7668344" y="566124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 тур</a:t>
            </a:r>
            <a:br>
              <a:rPr lang="ru-RU" b="1" dirty="0" smtClean="0"/>
            </a:br>
            <a:r>
              <a:rPr lang="ru-RU" b="1" dirty="0" smtClean="0"/>
              <a:t>Вопрос  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84482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/>
              <a:t>Как называется дорожка, по которой пешеход переходит дорогу, не нарушая правил дорожного движения?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6096" y="436510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(зебра)</a:t>
            </a:r>
          </a:p>
        </p:txBody>
      </p:sp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>
            <a:off x="7380312" y="59492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 тур</a:t>
            </a:r>
            <a:br>
              <a:rPr lang="ru-RU" b="1" dirty="0" smtClean="0"/>
            </a:br>
            <a:r>
              <a:rPr lang="ru-RU" b="1" dirty="0" smtClean="0"/>
              <a:t>Вопрос  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772816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/>
              <a:t>Какой знак на дороге сообщает водителю, что рядом школа, или детский сад, а значит, следует снизить скорость </a:t>
            </a:r>
            <a:r>
              <a:rPr lang="ru-RU" sz="3200" b="1" dirty="0" smtClean="0"/>
              <a:t>движения?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4365104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(знак перебегающего разметку ребенка)</a:t>
            </a:r>
          </a:p>
        </p:txBody>
      </p:sp>
      <p:sp>
        <p:nvSpPr>
          <p:cNvPr id="11" name="Стрелка влево 10">
            <a:hlinkClick r:id="rId2" action="ppaction://hlinksldjump"/>
          </p:cNvPr>
          <p:cNvSpPr/>
          <p:nvPr/>
        </p:nvSpPr>
        <p:spPr>
          <a:xfrm>
            <a:off x="7668344" y="60212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 тур</a:t>
            </a:r>
            <a:br>
              <a:rPr lang="ru-RU" b="1" dirty="0" smtClean="0"/>
            </a:br>
            <a:r>
              <a:rPr lang="ru-RU" b="1" dirty="0" smtClean="0"/>
              <a:t>Вопрос  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700808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Продолжите фразу</a:t>
            </a:r>
          </a:p>
          <a:p>
            <a:pPr lvl="0"/>
            <a:r>
              <a:rPr lang="ru-RU" sz="3200" b="1" dirty="0"/>
              <a:t>И автобус, и трамвай, едут быстро – не зевай,</a:t>
            </a:r>
          </a:p>
          <a:p>
            <a:r>
              <a:rPr lang="ru-RU" sz="3200" b="1" dirty="0"/>
              <a:t>Всем известно на планете, осторожней будьте…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6056" y="450912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</a:rPr>
              <a:t>(дети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7740352" y="60212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</a:t>
            </a:r>
            <a:br>
              <a:rPr lang="ru-RU" b="1" dirty="0" smtClean="0"/>
            </a:br>
            <a:r>
              <a:rPr lang="ru-RU" b="1" dirty="0" smtClean="0"/>
              <a:t>Вопрос  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5895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/>
              <a:t>Ни машина, ни мопед не оставят здесь свой след,</a:t>
            </a:r>
          </a:p>
          <a:p>
            <a:r>
              <a:rPr lang="ru-RU" sz="3200" b="1" dirty="0"/>
              <a:t>Ездить ведь никто не может вдоль прямых…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4725144"/>
            <a:ext cx="3201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(велодорожек)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164288" y="59492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тур</a:t>
            </a:r>
            <a:br>
              <a:rPr lang="ru-RU" b="1" dirty="0" smtClean="0"/>
            </a:br>
            <a:r>
              <a:rPr lang="ru-RU" b="1" dirty="0" smtClean="0"/>
              <a:t>Вопрос  3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/>
              <a:t>На дороге все стоят, на дороге все гудят,</a:t>
            </a:r>
          </a:p>
          <a:p>
            <a:r>
              <a:rPr lang="ru-RU" sz="3200" b="1" dirty="0"/>
              <a:t>Ждут водители и дети, светофор совсем не светит,</a:t>
            </a:r>
          </a:p>
          <a:p>
            <a:r>
              <a:rPr lang="ru-RU" sz="3200" b="1" dirty="0"/>
              <a:t>Не горят его приборы, поломались…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064" y="44371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(светофоры)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740352" y="580526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</TotalTime>
  <Words>297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Tw Cen MT</vt:lpstr>
      <vt:lpstr>Wingdings</vt:lpstr>
      <vt:lpstr>Wingdings 2</vt:lpstr>
      <vt:lpstr>Обычная</vt:lpstr>
      <vt:lpstr> Викторина  «Знатоки дорожных Правил» </vt:lpstr>
      <vt:lpstr>Презентация PowerPoint</vt:lpstr>
      <vt:lpstr>1 тур Вопрос  1</vt:lpstr>
      <vt:lpstr>1 тур Вопрос  2</vt:lpstr>
      <vt:lpstr>1 тур Вопрос  3</vt:lpstr>
      <vt:lpstr>1 тур Вопрос  4</vt:lpstr>
      <vt:lpstr>2 тур Вопрос  1</vt:lpstr>
      <vt:lpstr>2 тур Вопрос  2</vt:lpstr>
      <vt:lpstr>2 тур Вопрос  3</vt:lpstr>
      <vt:lpstr>2 тур Вопрос  4</vt:lpstr>
      <vt:lpstr>3 тур Вопрос  1</vt:lpstr>
      <vt:lpstr>3 тур Вопрос  2</vt:lpstr>
      <vt:lpstr>3 тур Вопрос  3</vt:lpstr>
      <vt:lpstr>3 тур Вопрос  4</vt:lpstr>
    </vt:vector>
  </TitlesOfParts>
  <Company>ШКОЛА48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на знание ПДД  для начальной школы </dc:title>
  <dc:creator>ЗАВУЧИ4</dc:creator>
  <cp:lastModifiedBy>Виктор и Саша</cp:lastModifiedBy>
  <cp:revision>16</cp:revision>
  <dcterms:created xsi:type="dcterms:W3CDTF">2016-10-31T06:15:53Z</dcterms:created>
  <dcterms:modified xsi:type="dcterms:W3CDTF">2021-02-07T12:38:44Z</dcterms:modified>
</cp:coreProperties>
</file>