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0" r:id="rId4"/>
    <p:sldId id="261" r:id="rId5"/>
    <p:sldId id="262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6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6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3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0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7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0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0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hool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8286">
            <a:off x="289396" y="280223"/>
            <a:ext cx="987540" cy="11052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0798" y="2420888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ОРИГАМИ </a:t>
            </a:r>
            <a:r>
              <a:rPr lang="ru-RU" b="1" cap="all" dirty="0" smtClean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«Водный мир планеты земля "</a:t>
            </a:r>
            <a:r>
              <a:rPr lang="ru-RU" b="1" cap="all" dirty="0" smtClean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3" descr="C:\Documents and Settings\DreamWolf\Рабочий стол\Оля\leopold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077" y="3661562"/>
            <a:ext cx="2885923" cy="32055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524520"/>
            <a:ext cx="424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Мастер-класс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DreamWolf\Рабочий стол\Оля\leopold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008" y="357844"/>
            <a:ext cx="5851992" cy="6500156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357158" y="214290"/>
            <a:ext cx="3571900" cy="1857388"/>
          </a:xfrm>
          <a:prstGeom prst="wedgeRoundRectCallout">
            <a:avLst>
              <a:gd name="adj1" fmla="val 65506"/>
              <a:gd name="adj2" fmla="val 8666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Не хожу и не летаю,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А попробуй догони!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Я бываю золотая,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Ну-ка в сказку загляни!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6720" cy="3000372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ВАМ ПОНАДОБЯТСЯ: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DreamWolf\Рабочий стол\Оля\leopold1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056" y="2333625"/>
            <a:ext cx="4473944" cy="4524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428736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Квадратный листок. Идеально подойдет листок из блока бумаги для записей: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Бумага для запис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3368788" cy="2517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eamWolf\Рабочий стол\Оля\leopold22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71744"/>
            <a:ext cx="4611413" cy="4286256"/>
          </a:xfrm>
          <a:prstGeom prst="rect">
            <a:avLst/>
          </a:prstGeom>
          <a:noFill/>
        </p:spPr>
      </p:pic>
      <p:pic>
        <p:nvPicPr>
          <p:cNvPr id="2051" name="Picture 3" descr="Оригами кошка"/>
          <p:cNvPicPr>
            <a:picLocks noChangeAspect="1" noChangeArrowheads="1"/>
          </p:cNvPicPr>
          <p:nvPr/>
        </p:nvPicPr>
        <p:blipFill>
          <a:blip r:embed="rId3" cstate="print"/>
          <a:srcRect r="2499" b="8333"/>
          <a:stretch>
            <a:fillRect/>
          </a:stretch>
        </p:blipFill>
        <p:spPr bwMode="auto">
          <a:xfrm rot="18787321">
            <a:off x="4920093" y="2072513"/>
            <a:ext cx="2786082" cy="2357454"/>
          </a:xfrm>
          <a:prstGeom prst="rect">
            <a:avLst/>
          </a:prstGeom>
          <a:noFill/>
        </p:spPr>
      </p:pic>
      <p:pic>
        <p:nvPicPr>
          <p:cNvPr id="2053" name="Picture 5" descr="Оригами кошка"/>
          <p:cNvPicPr>
            <a:picLocks noChangeAspect="1" noChangeArrowheads="1"/>
          </p:cNvPicPr>
          <p:nvPr/>
        </p:nvPicPr>
        <p:blipFill>
          <a:blip r:embed="rId4" cstate="print"/>
          <a:srcRect r="2084" b="12162"/>
          <a:stretch>
            <a:fillRect/>
          </a:stretch>
        </p:blipFill>
        <p:spPr bwMode="auto">
          <a:xfrm>
            <a:off x="785786" y="785794"/>
            <a:ext cx="3357554" cy="1857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4810" y="500042"/>
            <a:ext cx="380796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Приготовьте листок бумаги.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214950"/>
            <a:ext cx="457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Согните листок пополам по диагонали.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Оригами рыбка"/>
          <p:cNvPicPr>
            <a:picLocks noChangeAspect="1" noChangeArrowheads="1"/>
          </p:cNvPicPr>
          <p:nvPr/>
        </p:nvPicPr>
        <p:blipFill>
          <a:blip r:embed="rId2" cstate="print"/>
          <a:srcRect l="9375" r="8124" b="11490"/>
          <a:stretch>
            <a:fillRect/>
          </a:stretch>
        </p:blipFill>
        <p:spPr bwMode="auto">
          <a:xfrm>
            <a:off x="357158" y="214290"/>
            <a:ext cx="3143272" cy="2714644"/>
          </a:xfrm>
          <a:prstGeom prst="rect">
            <a:avLst/>
          </a:prstGeom>
          <a:noFill/>
        </p:spPr>
      </p:pic>
      <p:pic>
        <p:nvPicPr>
          <p:cNvPr id="2" name="Picture 3" descr="C:\Documents and Settings\DreamWolf\Рабочий стол\Оля\leopold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707480"/>
            <a:ext cx="3786182" cy="415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428604"/>
            <a:ext cx="35004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2. Затем разогните.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571744"/>
            <a:ext cx="550072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3. Загните один уголок бумажного квадратика вовнутрь.</a:t>
            </a:r>
            <a:endParaRPr lang="ru-RU" sz="2400" dirty="0"/>
          </a:p>
        </p:txBody>
      </p:sp>
      <p:pic>
        <p:nvPicPr>
          <p:cNvPr id="6147" name="Picture 3" descr="Оригами рыбка"/>
          <p:cNvPicPr>
            <a:picLocks noChangeAspect="1" noChangeArrowheads="1"/>
          </p:cNvPicPr>
          <p:nvPr/>
        </p:nvPicPr>
        <p:blipFill>
          <a:blip r:embed="rId4" cstate="print"/>
          <a:srcRect l="11250" r="9999" b="16148"/>
          <a:stretch>
            <a:fillRect/>
          </a:stretch>
        </p:blipFill>
        <p:spPr bwMode="auto">
          <a:xfrm>
            <a:off x="4071934" y="3714752"/>
            <a:ext cx="3286148" cy="281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eamWolf\Рабочий стол\Оля\leopold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159" y="655469"/>
            <a:ext cx="3981341" cy="36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60063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4. Снова сложите поделку по первому сгибу.</a:t>
            </a:r>
            <a:endParaRPr lang="ru-RU" sz="2400" dirty="0"/>
          </a:p>
        </p:txBody>
      </p:sp>
      <p:pic>
        <p:nvPicPr>
          <p:cNvPr id="23554" name="Picture 2" descr="Оригами рыбка"/>
          <p:cNvPicPr>
            <a:picLocks noChangeAspect="1" noChangeArrowheads="1"/>
          </p:cNvPicPr>
          <p:nvPr/>
        </p:nvPicPr>
        <p:blipFill>
          <a:blip r:embed="rId3" cstate="print"/>
          <a:srcRect l="18750" r="6249" b="30124"/>
          <a:stretch>
            <a:fillRect/>
          </a:stretch>
        </p:blipFill>
        <p:spPr bwMode="auto">
          <a:xfrm>
            <a:off x="3857620" y="785794"/>
            <a:ext cx="3286148" cy="2464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3357562"/>
            <a:ext cx="60722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5. Для удобства дальнейшей работы поверните заготовку, как показано на фото.</a:t>
            </a:r>
            <a:endParaRPr lang="ru-RU" sz="2400" dirty="0"/>
          </a:p>
        </p:txBody>
      </p:sp>
      <p:pic>
        <p:nvPicPr>
          <p:cNvPr id="23556" name="Picture 4" descr="Оригами рыбка"/>
          <p:cNvPicPr>
            <a:picLocks noChangeAspect="1" noChangeArrowheads="1"/>
          </p:cNvPicPr>
          <p:nvPr/>
        </p:nvPicPr>
        <p:blipFill>
          <a:blip r:embed="rId4" cstate="print"/>
          <a:srcRect l="5625" t="13820" r="15624" b="27950"/>
          <a:stretch>
            <a:fillRect/>
          </a:stretch>
        </p:blipFill>
        <p:spPr bwMode="auto">
          <a:xfrm>
            <a:off x="285720" y="4286256"/>
            <a:ext cx="408053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1439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6. Верхний угол заготовки загните вниз так, чтобы он оказался на линии основания фигуры.</a:t>
            </a:r>
            <a:endParaRPr lang="ru-RU" sz="2400" dirty="0"/>
          </a:p>
        </p:txBody>
      </p:sp>
      <p:pic>
        <p:nvPicPr>
          <p:cNvPr id="3" name="Picture 3" descr="C:\Documents and Settings\DreamWolf\Рабочий стол\Оля\leopold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2629166"/>
            <a:ext cx="3857621" cy="4228834"/>
          </a:xfrm>
          <a:prstGeom prst="rect">
            <a:avLst/>
          </a:prstGeom>
          <a:noFill/>
        </p:spPr>
      </p:pic>
      <p:pic>
        <p:nvPicPr>
          <p:cNvPr id="24578" name="Picture 2" descr="Оригами рыбка"/>
          <p:cNvPicPr>
            <a:picLocks noChangeAspect="1" noChangeArrowheads="1"/>
          </p:cNvPicPr>
          <p:nvPr/>
        </p:nvPicPr>
        <p:blipFill>
          <a:blip r:embed="rId3" cstate="print"/>
          <a:srcRect l="3750" t="30280" r="17499" b="25465"/>
          <a:stretch>
            <a:fillRect/>
          </a:stretch>
        </p:blipFill>
        <p:spPr bwMode="auto">
          <a:xfrm>
            <a:off x="3428992" y="1214422"/>
            <a:ext cx="4286280" cy="19390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3214686"/>
            <a:ext cx="50720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7. Загните правый (или левый) угол вверх, как показано на фото.</a:t>
            </a:r>
            <a:endParaRPr lang="ru-RU" sz="2400" dirty="0"/>
          </a:p>
        </p:txBody>
      </p:sp>
      <p:pic>
        <p:nvPicPr>
          <p:cNvPr id="24580" name="Picture 4" descr="Оригами рыбка"/>
          <p:cNvPicPr>
            <a:picLocks noChangeAspect="1" noChangeArrowheads="1"/>
          </p:cNvPicPr>
          <p:nvPr/>
        </p:nvPicPr>
        <p:blipFill>
          <a:blip r:embed="rId4" cstate="print"/>
          <a:srcRect l="11250" t="30124" r="17499" b="25621"/>
          <a:stretch>
            <a:fillRect/>
          </a:stretch>
        </p:blipFill>
        <p:spPr bwMode="auto">
          <a:xfrm>
            <a:off x="3786182" y="4357694"/>
            <a:ext cx="428628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75724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8. Рыбка готова - это ее задняя сторона. Переверните ее на лицевую сторону.</a:t>
            </a:r>
            <a:endParaRPr lang="ru-RU" sz="2400" dirty="0"/>
          </a:p>
        </p:txBody>
      </p:sp>
      <p:pic>
        <p:nvPicPr>
          <p:cNvPr id="3" name="Picture 2" descr="C:\Documents and Settings\DreamWolf\Рабочий стол\Оля\leopold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4495413" cy="62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Оригами рыбка"/>
          <p:cNvPicPr>
            <a:picLocks noChangeAspect="1" noChangeArrowheads="1"/>
          </p:cNvPicPr>
          <p:nvPr/>
        </p:nvPicPr>
        <p:blipFill>
          <a:blip r:embed="rId3" cstate="print"/>
          <a:srcRect l="13125" t="25621" r="15624" b="25465"/>
          <a:stretch>
            <a:fillRect/>
          </a:stretch>
        </p:blipFill>
        <p:spPr bwMode="auto">
          <a:xfrm>
            <a:off x="642910" y="1142984"/>
            <a:ext cx="3748794" cy="2071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9" y="3357562"/>
            <a:ext cx="400052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9. И нарисуйте глазки, ротик, жабры, чешую...</a:t>
            </a:r>
            <a:endParaRPr lang="ru-RU" sz="2400" dirty="0"/>
          </a:p>
        </p:txBody>
      </p:sp>
      <p:pic>
        <p:nvPicPr>
          <p:cNvPr id="25604" name="Picture 4" descr="Оригами рыбка"/>
          <p:cNvPicPr>
            <a:picLocks noChangeAspect="1" noChangeArrowheads="1"/>
          </p:cNvPicPr>
          <p:nvPr/>
        </p:nvPicPr>
        <p:blipFill>
          <a:blip r:embed="rId4" cstate="print"/>
          <a:srcRect l="13125" t="27950" r="13749" b="27795"/>
          <a:stretch>
            <a:fillRect/>
          </a:stretch>
        </p:blipFill>
        <p:spPr bwMode="auto">
          <a:xfrm>
            <a:off x="428596" y="4429132"/>
            <a:ext cx="410580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Тема63</Template>
  <TotalTime>26</TotalTime>
  <Words>133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Тема63</vt:lpstr>
      <vt:lpstr>ОРИГАМИ  «Водный мир планеты земля " </vt:lpstr>
      <vt:lpstr>Презентация PowerPoint</vt:lpstr>
      <vt:lpstr>ВАМ ПОНАДОБЯТСЯ: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 «рыбка"</dc:title>
  <dc:creator>user</dc:creator>
  <cp:lastModifiedBy>Учетная запись Майкрософт</cp:lastModifiedBy>
  <cp:revision>5</cp:revision>
  <dcterms:modified xsi:type="dcterms:W3CDTF">2022-01-23T15:20:53Z</dcterms:modified>
</cp:coreProperties>
</file>